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49" r:id="rId5"/>
    <p:sldId id="1143" r:id="rId6"/>
    <p:sldId id="1144" r:id="rId7"/>
    <p:sldId id="1145" r:id="rId8"/>
    <p:sldId id="1146" r:id="rId9"/>
    <p:sldId id="1150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150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52936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主要讲的是如何理解故事的情节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情节结构金字塔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这一工具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并提出两个深入理解故事的建议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区分主线故事和支线故事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以及将故事内容与现实生活联系起来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帮助更好地理解故事和自我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2153" y="1069285"/>
            <a:ext cx="10763250" cy="1409700"/>
          </a:xfrm>
          <a:prstGeom prst="rect">
            <a:avLst/>
          </a:prstGeom>
        </p:spPr>
      </p:pic>
      <p:pic>
        <p:nvPicPr>
          <p:cNvPr id="4" name="语篇导航-DA.eps" descr="id:214748874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924944"/>
            <a:ext cx="1909940" cy="466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understand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plot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Understanding a story’s plot is like opening a surprise box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 open it,you’ll find out what the writer wants to to tell the reader and what’s story really about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 understanding with the Plot Structure Pyramid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Plot Structure Pyramid is a great tool to help you understand a story’s plot step by step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34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w38.jpg" descr="id:214750587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10830" y="1124744"/>
            <a:ext cx="6192688" cy="3752339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365538" y="4903915"/>
            <a:ext cx="2584362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Think deeper</a:t>
            </a:r>
            <a:r>
              <a:rPr lang="en-US" altLang="zh-CN" sz="24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7934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80832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 the main story and side stories apart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main story is the big and important part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 stories, if there are any, are smaller stories that make the main one more interesting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Tie the story to real life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Relations between stories and people’s real lives are close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reading, think about how the problems and solutions in the story are similar to or different from those in your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helps understand both the story and your life better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9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learn in the exposition part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most exciting and interesting event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characters, setting and background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development and ending of the problem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events happen before and after the climax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5010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“Exposition”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在情节结构金字塔中是最开头的部分。它的作用是介绍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characters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人物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setting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背景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）和背景信息（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background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）。对应金字塔第一阶段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character,where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story takes place and the background”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83671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74959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42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statements is true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story must have side stories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Solutions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stories are different from real ones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Stories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relations to people’s real lives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stories are as important as the main story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3043746"/>
            <a:ext cx="11485848" cy="3265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细节理解题。根据原文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“Relations between stories and people’s real lives are close.”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,C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选项正确。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错误：原文说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“Side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stories,if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any”,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不是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“must have side stories”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错误：文中说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“think about how the problems and solutions in the story are similar to or different from those in your life”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思考一下故事里的问题和解决方法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和你生活中的问题和解决方法有什么相似或不同的地方。所以故事里的解决方法和生活中既可能相似也可能不同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不能说一定不同。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错误：原文说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“Side stories... make the main one more interesting”,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 stories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是辅助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main story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不是和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main story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同等重要。故选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6614" y="836712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C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3599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might be most probably interested in this article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 fans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 lovers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Language learners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Mountain climbers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750" y="833118"/>
            <a:ext cx="3816424" cy="512654"/>
          </a:xfrm>
          <a:prstGeom prst="rect">
            <a:avLst/>
          </a:prstGeom>
        </p:spPr>
      </p:pic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289688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文章出处题。全文在讲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如何理解故事情节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是阅读理解和语言学习的方法指导。目标读者群体就是学语言、学阅读的人。因此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language learners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最有可能对这篇文章感兴趣。故选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38622" y="8586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66863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772816"/>
            <a:ext cx="11485848" cy="2592288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205678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新课标提出学习能力不仅指语言知识的获取与应用能力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还包括使用策略、信息重组与思维提升的能力。本文通过引入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情节结构金字塔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这一学习工具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指导学生使用策略获取并整理故事信息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同时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引导学生进行主次判断和生活联系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提升阅读理解和迁移能力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充分体现了英语学科的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学习能力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核心素养。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素养考向.eps" descr="id:214748875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5514" y="1837662"/>
            <a:ext cx="1958994" cy="383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129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</TotalTime>
  <Words>585</Words>
  <Application>Microsoft Office PowerPoint</Application>
  <PresentationFormat>自定义</PresentationFormat>
  <Paragraphs>30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444</cp:revision>
  <dcterms:created xsi:type="dcterms:W3CDTF">2020-11-06T05:24:00Z</dcterms:created>
  <dcterms:modified xsi:type="dcterms:W3CDTF">2025-09-17T16:55:25Z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